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7" r:id="rId7"/>
    <p:sldId id="268" r:id="rId8"/>
    <p:sldId id="269" r:id="rId9"/>
    <p:sldId id="270" r:id="rId10"/>
    <p:sldId id="271" r:id="rId11"/>
    <p:sldId id="272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833F7-09A3-4915-AB16-6E78404636D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FB68-242D-496C-B4FC-F8F5B71AE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219200"/>
            <a:ext cx="8229600" cy="1143000"/>
          </a:xfrm>
        </p:spPr>
        <p:txBody>
          <a:bodyPr>
            <a:noAutofit/>
          </a:bodyPr>
          <a:lstStyle/>
          <a:p>
            <a:r>
              <a:rPr lang="en-US" sz="19900" dirty="0" smtClean="0">
                <a:latin typeface="SutonnyMJ" pitchFamily="2" charset="0"/>
              </a:rPr>
              <a:t>¯^</a:t>
            </a:r>
            <a:r>
              <a:rPr lang="en-US" sz="19900" dirty="0" err="1" smtClean="0">
                <a:latin typeface="SutonnyMJ" pitchFamily="2" charset="0"/>
              </a:rPr>
              <a:t>vMZg</a:t>
            </a:r>
            <a:endParaRPr lang="en-US" sz="19900" dirty="0">
              <a:latin typeface="SutonnyMJ" pitchFamily="2" charset="0"/>
            </a:endParaRPr>
          </a:p>
        </p:txBody>
      </p:sp>
      <p:pic>
        <p:nvPicPr>
          <p:cNvPr id="6" name="Picture 5" descr="Hydrange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3505200"/>
            <a:ext cx="28956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err="1" smtClean="0">
                <a:solidFill>
                  <a:srgbClr val="C00000"/>
                </a:solidFill>
                <a:latin typeface="SutonnyMJ" pitchFamily="2" charset="0"/>
              </a:rPr>
              <a:t>cwiwPwZt</a:t>
            </a:r>
            <a:endParaRPr lang="en-US" sz="66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600" b="1" dirty="0" err="1" smtClean="0">
                <a:solidFill>
                  <a:schemeClr val="accent1"/>
                </a:solidFill>
                <a:latin typeface="SutonnyMJ" pitchFamily="2" charset="0"/>
              </a:rPr>
              <a:t>bvgt</a:t>
            </a:r>
            <a:r>
              <a:rPr lang="en-US" sz="3600" b="1" dirty="0" smtClean="0">
                <a:solidFill>
                  <a:schemeClr val="accent1"/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SutonnyMJ" pitchFamily="2" charset="0"/>
              </a:rPr>
              <a:t>hZb</a:t>
            </a:r>
            <a:r>
              <a:rPr lang="en-US" sz="3600" b="1" dirty="0" smtClean="0">
                <a:solidFill>
                  <a:schemeClr val="accent1"/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SutonnyMJ" pitchFamily="2" charset="0"/>
              </a:rPr>
              <a:t>Kzgvi</a:t>
            </a:r>
            <a:r>
              <a:rPr lang="en-US" sz="3600" b="1" dirty="0" smtClean="0">
                <a:solidFill>
                  <a:schemeClr val="accent1"/>
                </a:solidFill>
                <a:latin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accent1"/>
                </a:solidFill>
                <a:latin typeface="SutonnyMJ" pitchFamily="2" charset="0"/>
              </a:rPr>
              <a:t>gÛj</a:t>
            </a:r>
            <a:endParaRPr lang="en-US" sz="3600" b="1" dirty="0" smtClean="0">
              <a:solidFill>
                <a:schemeClr val="accent1"/>
              </a:solidFill>
              <a:latin typeface="SutonnyMJ" pitchFamily="2" charset="0"/>
            </a:endParaRPr>
          </a:p>
          <a:p>
            <a:r>
              <a:rPr lang="en-US" dirty="0"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</a:rPr>
              <a:t>mnKvix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</a:rPr>
              <a:t>wkÿK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</a:rPr>
              <a:t> -</a:t>
            </a:r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</a:rPr>
              <a:t>weG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</a:rPr>
              <a:t>-we ÎW</a:t>
            </a:r>
          </a:p>
          <a:p>
            <a:r>
              <a:rPr lang="en-US" sz="4000" b="1" dirty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nvwg`cyi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wRMvZjv</a:t>
            </a:r>
            <a:r>
              <a:rPr lang="en-US" sz="3600" b="1" dirty="0" smtClean="0">
                <a:latin typeface="SutonnyMJ" pitchFamily="2" charset="0"/>
              </a:rPr>
              <a:t> D”P </a:t>
            </a:r>
            <a:r>
              <a:rPr lang="en-US" sz="3600" b="1" dirty="0" err="1" smtClean="0">
                <a:latin typeface="SutonnyMJ" pitchFamily="2" charset="0"/>
              </a:rPr>
              <a:t>we`¨vjq</a:t>
            </a:r>
            <a:r>
              <a:rPr lang="en-US" sz="3600" b="1" dirty="0" smtClean="0">
                <a:latin typeface="SutonnyMJ" pitchFamily="2" charset="0"/>
              </a:rPr>
              <a:t> </a:t>
            </a:r>
            <a:endParaRPr lang="en-US" sz="4000" b="1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r>
              <a:rPr lang="en-US" dirty="0" smtClean="0">
                <a:latin typeface="SutonnyMJ" pitchFamily="2" charset="0"/>
              </a:rPr>
              <a:t>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3600" b="1" dirty="0" err="1" smtClean="0">
                <a:latin typeface="SutonnyMJ" pitchFamily="2" charset="0"/>
              </a:rPr>
              <a:t>cvV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cwiwPwZ</a:t>
            </a:r>
            <a:endParaRPr lang="en-US" sz="3600" b="1" dirty="0" smtClean="0">
              <a:latin typeface="SutonnyMJ" pitchFamily="2" charset="0"/>
            </a:endParaRPr>
          </a:p>
          <a:p>
            <a:r>
              <a:rPr lang="en-US" sz="3600" b="1" dirty="0" smtClean="0">
                <a:latin typeface="SutonnyMJ" pitchFamily="2" charset="0"/>
              </a:rPr>
              <a:t>‡</a:t>
            </a:r>
            <a:r>
              <a:rPr lang="en-US" sz="3600" b="1" dirty="0" err="1" smtClean="0">
                <a:latin typeface="SutonnyMJ" pitchFamily="2" charset="0"/>
              </a:rPr>
              <a:t>kÖbxt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mßg</a:t>
            </a:r>
            <a:endParaRPr lang="en-US" sz="3600" b="1" dirty="0" smtClean="0">
              <a:latin typeface="SutonnyMJ" pitchFamily="2" charset="0"/>
            </a:endParaRPr>
          </a:p>
          <a:p>
            <a:r>
              <a:rPr lang="en-US" sz="3600" b="1" dirty="0" err="1" smtClean="0">
                <a:latin typeface="SutonnyMJ" pitchFamily="2" charset="0"/>
              </a:rPr>
              <a:t>welqt</a:t>
            </a:r>
            <a:r>
              <a:rPr lang="en-US" sz="3600" b="1" dirty="0" smtClean="0">
                <a:latin typeface="SutonnyMJ" pitchFamily="2" charset="0"/>
              </a:rPr>
              <a:t> Z_¨ cÖhyw³</a:t>
            </a:r>
          </a:p>
          <a:p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Aa¨vqt</a:t>
            </a:r>
            <a:r>
              <a:rPr lang="en-US" sz="3600" b="1" dirty="0" smtClean="0">
                <a:latin typeface="SutonnyMJ" pitchFamily="2" charset="0"/>
              </a:rPr>
              <a:t> 2q</a:t>
            </a:r>
          </a:p>
          <a:p>
            <a:r>
              <a:rPr lang="en-US" sz="3600" b="1" dirty="0" smtClean="0">
                <a:latin typeface="SutonnyMJ" pitchFamily="2" charset="0"/>
              </a:rPr>
              <a:t>Zvs-1/7/13</a:t>
            </a:r>
            <a:endParaRPr lang="en-US" sz="36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990600"/>
            <a:ext cx="8229600" cy="1477962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latin typeface="SutonnyMJ" pitchFamily="2" charset="0"/>
              </a:rPr>
              <a:t>cvV</a:t>
            </a:r>
            <a:r>
              <a:rPr lang="en-US" sz="9600" dirty="0">
                <a:latin typeface="SutonnyMJ" pitchFamily="2" charset="0"/>
              </a:rPr>
              <a:t> </a:t>
            </a:r>
            <a:r>
              <a:rPr lang="en-US" sz="9600" dirty="0" smtClean="0">
                <a:latin typeface="SutonnyMJ" pitchFamily="2" charset="0"/>
              </a:rPr>
              <a:t>†</a:t>
            </a:r>
            <a:r>
              <a:rPr lang="en-US" sz="9600" dirty="0" err="1" smtClean="0">
                <a:latin typeface="SutonnyMJ" pitchFamily="2" charset="0"/>
              </a:rPr>
              <a:t>Nvlbv</a:t>
            </a:r>
            <a:endParaRPr lang="en-US" sz="9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895600"/>
            <a:ext cx="8229600" cy="3687763"/>
          </a:xfrm>
        </p:spPr>
        <p:txBody>
          <a:bodyPr/>
          <a:lstStyle/>
          <a:p>
            <a:r>
              <a:rPr lang="en-US" dirty="0" smtClean="0">
                <a:latin typeface="SutonnyMJ" pitchFamily="2" charset="0"/>
              </a:rPr>
              <a:t>              </a:t>
            </a:r>
            <a:r>
              <a:rPr lang="en-US" dirty="0" smtClean="0">
                <a:latin typeface="SutonnyMJ" pitchFamily="2" charset="0"/>
              </a:rPr>
              <a:t>       </a:t>
            </a:r>
            <a:r>
              <a:rPr lang="en-US" sz="6000" dirty="0" err="1" smtClean="0">
                <a:solidFill>
                  <a:schemeClr val="accent4"/>
                </a:solidFill>
                <a:latin typeface="SutonnyMJ" pitchFamily="2" charset="0"/>
              </a:rPr>
              <a:t>nvW©Iq¨vi</a:t>
            </a:r>
            <a:r>
              <a:rPr lang="en-US" sz="6000" dirty="0" smtClean="0">
                <a:solidFill>
                  <a:schemeClr val="accent4"/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chemeClr val="accent4"/>
                </a:solidFill>
                <a:latin typeface="SutonnyMJ" pitchFamily="2" charset="0"/>
              </a:rPr>
              <a:t>wWfvBm</a:t>
            </a:r>
            <a:r>
              <a:rPr lang="en-US" sz="6000" dirty="0" smtClean="0">
                <a:solidFill>
                  <a:schemeClr val="accent4"/>
                </a:solidFill>
                <a:latin typeface="SutonnyMJ" pitchFamily="2" charset="0"/>
              </a:rPr>
              <a:t> </a:t>
            </a:r>
            <a:endParaRPr lang="en-US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 smtClean="0">
                <a:latin typeface="SutonnyMJ" pitchFamily="2" charset="0"/>
              </a:rPr>
              <a:t>wkLb</a:t>
            </a:r>
            <a:r>
              <a:rPr lang="en-US" sz="6600" dirty="0" smtClean="0">
                <a:latin typeface="SutonnyMJ" pitchFamily="2" charset="0"/>
              </a:rPr>
              <a:t> </a:t>
            </a:r>
            <a:r>
              <a:rPr lang="en-US" sz="6600" dirty="0" err="1" smtClean="0">
                <a:latin typeface="SutonnyMJ" pitchFamily="2" charset="0"/>
              </a:rPr>
              <a:t>dj</a:t>
            </a:r>
            <a:endParaRPr lang="en-US" sz="6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5800" b="1" dirty="0" err="1" smtClean="0">
                <a:latin typeface="SutonnyMJ" pitchFamily="2" charset="0"/>
              </a:rPr>
              <a:t>Kx</a:t>
            </a:r>
            <a:r>
              <a:rPr lang="en-US" sz="5800" b="1" dirty="0">
                <a:latin typeface="SutonnyMJ" pitchFamily="2" charset="0"/>
              </a:rPr>
              <a:t> </a:t>
            </a:r>
            <a:r>
              <a:rPr lang="en-US" sz="5800" b="1" dirty="0" smtClean="0">
                <a:latin typeface="SutonnyMJ" pitchFamily="2" charset="0"/>
              </a:rPr>
              <a:t>†</a:t>
            </a:r>
            <a:r>
              <a:rPr lang="en-US" sz="5800" b="1" dirty="0" err="1" smtClean="0">
                <a:latin typeface="SutonnyMJ" pitchFamily="2" charset="0"/>
              </a:rPr>
              <a:t>evW</a:t>
            </a:r>
            <a:r>
              <a:rPr lang="en-US" sz="5800" b="1" dirty="0" smtClean="0">
                <a:latin typeface="SutonnyMJ" pitchFamily="2" charset="0"/>
              </a:rPr>
              <a:t>© </a:t>
            </a:r>
            <a:r>
              <a:rPr lang="en-US" sz="5800" b="1" dirty="0" err="1" smtClean="0">
                <a:latin typeface="SutonnyMJ" pitchFamily="2" charset="0"/>
              </a:rPr>
              <a:t>eY©bv</a:t>
            </a:r>
            <a:r>
              <a:rPr lang="en-US" sz="5800" b="1" dirty="0" smtClean="0">
                <a:latin typeface="SutonnyMJ" pitchFamily="2" charset="0"/>
              </a:rPr>
              <a:t> </a:t>
            </a:r>
            <a:r>
              <a:rPr lang="en-US" sz="5800" b="1" dirty="0" err="1" smtClean="0">
                <a:latin typeface="SutonnyMJ" pitchFamily="2" charset="0"/>
              </a:rPr>
              <a:t>Ki‡Z</a:t>
            </a:r>
            <a:r>
              <a:rPr lang="en-US" sz="5800" b="1" dirty="0" smtClean="0">
                <a:latin typeface="SutonnyMJ" pitchFamily="2" charset="0"/>
              </a:rPr>
              <a:t> </a:t>
            </a:r>
            <a:r>
              <a:rPr lang="en-US" sz="5800" b="1" dirty="0" err="1" smtClean="0">
                <a:latin typeface="SutonnyMJ" pitchFamily="2" charset="0"/>
              </a:rPr>
              <a:t>cvi‡e</a:t>
            </a:r>
            <a:endParaRPr lang="en-US" sz="5800" b="1" dirty="0" smtClean="0">
              <a:latin typeface="SutonnyMJ" pitchFamily="2" charset="0"/>
            </a:endParaRPr>
          </a:p>
          <a:p>
            <a:r>
              <a:rPr lang="en-US" sz="5800" b="1" dirty="0" err="1" smtClean="0">
                <a:solidFill>
                  <a:srgbClr val="7030A0"/>
                </a:solidFill>
                <a:latin typeface="SutonnyMJ" pitchFamily="2" charset="0"/>
              </a:rPr>
              <a:t>gvDm</a:t>
            </a:r>
            <a:r>
              <a:rPr lang="en-US" sz="5800" b="1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7030A0"/>
                </a:solidFill>
                <a:latin typeface="SutonnyMJ" pitchFamily="2" charset="0"/>
              </a:rPr>
              <a:t>Kx</a:t>
            </a:r>
            <a:r>
              <a:rPr lang="en-US" sz="5800" b="1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7030A0"/>
                </a:solidFill>
                <a:latin typeface="SutonnyMJ" pitchFamily="2" charset="0"/>
              </a:rPr>
              <a:t>e¨vL¨v</a:t>
            </a:r>
            <a:r>
              <a:rPr lang="en-US" sz="5800" b="1" dirty="0" smtClean="0">
                <a:solidFill>
                  <a:srgbClr val="7030A0"/>
                </a:solidFill>
                <a:latin typeface="SutonnyMJ" pitchFamily="2" charset="0"/>
              </a:rPr>
              <a:t>  </a:t>
            </a:r>
            <a:r>
              <a:rPr lang="en-US" sz="5800" b="1" dirty="0" err="1" smtClean="0">
                <a:solidFill>
                  <a:srgbClr val="7030A0"/>
                </a:solidFill>
                <a:latin typeface="SutonnyMJ" pitchFamily="2" charset="0"/>
              </a:rPr>
              <a:t>Ki‡Z</a:t>
            </a:r>
            <a:r>
              <a:rPr lang="en-US" sz="5800" b="1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7030A0"/>
                </a:solidFill>
                <a:latin typeface="SutonnyMJ" pitchFamily="2" charset="0"/>
              </a:rPr>
              <a:t>cvi‡e</a:t>
            </a:r>
            <a:endParaRPr lang="en-US" sz="5800" b="1" dirty="0" smtClean="0">
              <a:solidFill>
                <a:srgbClr val="7030A0"/>
              </a:solidFill>
              <a:latin typeface="SutonnyMJ" pitchFamily="2" charset="0"/>
            </a:endParaRPr>
          </a:p>
          <a:p>
            <a:r>
              <a:rPr lang="en-US" sz="5800" b="1" dirty="0" err="1" smtClean="0">
                <a:solidFill>
                  <a:srgbClr val="C00000"/>
                </a:solidFill>
                <a:latin typeface="SutonnyMJ" pitchFamily="2" charset="0"/>
              </a:rPr>
              <a:t>gwbUi</a:t>
            </a:r>
            <a:r>
              <a:rPr lang="en-US" sz="5800" b="1" dirty="0" smtClean="0">
                <a:solidFill>
                  <a:srgbClr val="C0000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C00000"/>
                </a:solidFill>
                <a:latin typeface="SutonnyMJ" pitchFamily="2" charset="0"/>
              </a:rPr>
              <a:t>wK</a:t>
            </a:r>
            <a:r>
              <a:rPr lang="en-US" sz="5800" b="1" dirty="0" smtClean="0">
                <a:solidFill>
                  <a:srgbClr val="C0000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C00000"/>
                </a:solidFill>
                <a:latin typeface="SutonnyMJ" pitchFamily="2" charset="0"/>
              </a:rPr>
              <a:t>eb©bv</a:t>
            </a:r>
            <a:r>
              <a:rPr lang="en-US" sz="5800" b="1" dirty="0" smtClean="0">
                <a:solidFill>
                  <a:srgbClr val="C0000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C00000"/>
                </a:solidFill>
                <a:latin typeface="SutonnyMJ" pitchFamily="2" charset="0"/>
              </a:rPr>
              <a:t>Ki‡Z</a:t>
            </a:r>
            <a:r>
              <a:rPr lang="en-US" sz="5800" b="1" dirty="0" smtClean="0">
                <a:solidFill>
                  <a:srgbClr val="C0000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C00000"/>
                </a:solidFill>
                <a:latin typeface="SutonnyMJ" pitchFamily="2" charset="0"/>
              </a:rPr>
              <a:t>cvb‡e</a:t>
            </a:r>
            <a:endParaRPr lang="en-US" sz="5800" b="1" dirty="0" smtClean="0">
              <a:solidFill>
                <a:srgbClr val="C00000"/>
              </a:solidFill>
              <a:latin typeface="SutonnyMJ" pitchFamily="2" charset="0"/>
            </a:endParaRPr>
          </a:p>
          <a:p>
            <a:r>
              <a:rPr lang="en-US" sz="5800" b="1" dirty="0" err="1" smtClean="0">
                <a:solidFill>
                  <a:srgbClr val="002060"/>
                </a:solidFill>
                <a:latin typeface="SutonnyMJ" pitchFamily="2" charset="0"/>
              </a:rPr>
              <a:t>wcÖ›Uvi</a:t>
            </a:r>
            <a:r>
              <a:rPr lang="en-US" sz="58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002060"/>
                </a:solidFill>
                <a:latin typeface="SutonnyMJ" pitchFamily="2" charset="0"/>
              </a:rPr>
              <a:t>wK</a:t>
            </a:r>
            <a:r>
              <a:rPr lang="en-US" sz="58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002060"/>
                </a:solidFill>
                <a:latin typeface="SutonnyMJ" pitchFamily="2" charset="0"/>
              </a:rPr>
              <a:t>KvR</a:t>
            </a:r>
            <a:r>
              <a:rPr lang="en-US" sz="58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002060"/>
                </a:solidFill>
                <a:latin typeface="SutonnyMJ" pitchFamily="2" charset="0"/>
              </a:rPr>
              <a:t>K‡i</a:t>
            </a:r>
            <a:r>
              <a:rPr lang="en-US" sz="5800" b="1" dirty="0" smtClean="0">
                <a:solidFill>
                  <a:srgbClr val="002060"/>
                </a:solidFill>
                <a:latin typeface="SutonnyMJ" pitchFamily="2" charset="0"/>
              </a:rPr>
              <a:t>  </a:t>
            </a:r>
            <a:r>
              <a:rPr lang="en-US" sz="5800" b="1" dirty="0" err="1" smtClean="0">
                <a:solidFill>
                  <a:srgbClr val="002060"/>
                </a:solidFill>
                <a:latin typeface="SutonnyMJ" pitchFamily="2" charset="0"/>
              </a:rPr>
              <a:t>ej‡Z</a:t>
            </a:r>
            <a:r>
              <a:rPr lang="en-US" sz="58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800" b="1" dirty="0" err="1" smtClean="0">
                <a:solidFill>
                  <a:srgbClr val="002060"/>
                </a:solidFill>
                <a:latin typeface="SutonnyMJ" pitchFamily="2" charset="0"/>
              </a:rPr>
              <a:t>cvi‡e</a:t>
            </a:r>
            <a:endParaRPr lang="en-US" sz="5800" b="1" dirty="0" smtClean="0">
              <a:solidFill>
                <a:srgbClr val="002060"/>
              </a:solidFill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pPr>
              <a:buNone/>
            </a:pPr>
            <a:r>
              <a:rPr lang="en-US" dirty="0" smtClean="0">
                <a:latin typeface="SutonnyMJ" pitchFamily="2" charset="0"/>
              </a:rPr>
              <a:t>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SutonnyMJ" pitchFamily="2" charset="0"/>
              </a:rPr>
              <a:t>we¯ÍvwiZ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Av‡jvPbv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g‡b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ivL‡e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Kw¤úDUv‡ii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†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jvnv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j¯‹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i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I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hš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¿ 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cvwZ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¸‡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jv‡K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 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nvW©Iq¨vi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2"/>
                </a:solidFill>
                <a:latin typeface="SutonnyMJ" pitchFamily="2" charset="0"/>
              </a:rPr>
              <a:t>e‡j</a:t>
            </a:r>
            <a:r>
              <a:rPr lang="en-US" b="1" dirty="0" smtClean="0">
                <a:solidFill>
                  <a:schemeClr val="accent2"/>
                </a:solidFill>
                <a:latin typeface="SutonnyMJ" pitchFamily="2" charset="0"/>
              </a:rPr>
              <a:t> </a:t>
            </a:r>
          </a:p>
          <a:p>
            <a:r>
              <a:rPr lang="en-US" dirty="0" smtClean="0">
                <a:latin typeface="SutonnyMJ" pitchFamily="2" charset="0"/>
              </a:rPr>
              <a:t>           </a:t>
            </a:r>
            <a:r>
              <a:rPr lang="en-US" sz="6600" b="1" dirty="0" err="1" smtClean="0">
                <a:solidFill>
                  <a:srgbClr val="7030A0"/>
                </a:solidFill>
                <a:latin typeface="SutonnyMJ" pitchFamily="2" charset="0"/>
              </a:rPr>
              <a:t>wb‡Pi</a:t>
            </a:r>
            <a:r>
              <a:rPr lang="en-US" sz="6600" b="1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6600" b="1" dirty="0" err="1" smtClean="0">
                <a:solidFill>
                  <a:srgbClr val="7030A0"/>
                </a:solidFill>
                <a:latin typeface="SutonnyMJ" pitchFamily="2" charset="0"/>
              </a:rPr>
              <a:t>Qwe</a:t>
            </a:r>
            <a:r>
              <a:rPr lang="en-US" sz="6600" b="1" dirty="0" smtClean="0">
                <a:solidFill>
                  <a:srgbClr val="7030A0"/>
                </a:solidFill>
                <a:latin typeface="SutonnyMJ" pitchFamily="2" charset="0"/>
              </a:rPr>
              <a:t>¸‡</a:t>
            </a:r>
            <a:r>
              <a:rPr lang="en-US" sz="6600" b="1" dirty="0" err="1" smtClean="0">
                <a:solidFill>
                  <a:srgbClr val="7030A0"/>
                </a:solidFill>
                <a:latin typeface="SutonnyMJ" pitchFamily="2" charset="0"/>
              </a:rPr>
              <a:t>jv</a:t>
            </a:r>
            <a:r>
              <a:rPr lang="en-US" sz="6600" b="1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6600" b="1" dirty="0" err="1" smtClean="0">
                <a:solidFill>
                  <a:srgbClr val="7030A0"/>
                </a:solidFill>
                <a:latin typeface="SutonnyMJ" pitchFamily="2" charset="0"/>
              </a:rPr>
              <a:t>jÿ</a:t>
            </a:r>
            <a:r>
              <a:rPr lang="en-US" sz="6600" b="1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6600" b="1" dirty="0" err="1" smtClean="0">
                <a:solidFill>
                  <a:srgbClr val="7030A0"/>
                </a:solidFill>
                <a:latin typeface="SutonnyMJ" pitchFamily="2" charset="0"/>
              </a:rPr>
              <a:t>Ki</a:t>
            </a:r>
            <a:endParaRPr lang="en-US" b="1" dirty="0" smtClean="0">
              <a:solidFill>
                <a:srgbClr val="7030A0"/>
              </a:solidFill>
              <a:latin typeface="Sutonny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457200"/>
            <a:ext cx="312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  <a:latin typeface="SutonnyMJ" pitchFamily="2" charset="0"/>
              </a:rPr>
              <a:t>gwbUi</a:t>
            </a:r>
            <a:endParaRPr lang="en-US" sz="8000" dirty="0">
              <a:solidFill>
                <a:srgbClr val="FF0000"/>
              </a:solidFill>
              <a:latin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4953000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  <a:latin typeface="SutonnyMJ" pitchFamily="2" charset="0"/>
              </a:rPr>
              <a:t>gwbUi</a:t>
            </a:r>
            <a:r>
              <a:rPr lang="en-US" sz="44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SutonnyMJ" pitchFamily="2" charset="0"/>
              </a:rPr>
              <a:t>Øviv</a:t>
            </a:r>
            <a:r>
              <a:rPr lang="en-US" sz="44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SutonnyMJ" pitchFamily="2" charset="0"/>
              </a:rPr>
              <a:t>Qwe</a:t>
            </a:r>
            <a:r>
              <a:rPr lang="en-US" sz="44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SutonnyMJ" pitchFamily="2" charset="0"/>
              </a:rPr>
              <a:t>cÖ`©wkZ</a:t>
            </a:r>
            <a:r>
              <a:rPr lang="en-US" sz="44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SutonnyMJ" pitchFamily="2" charset="0"/>
              </a:rPr>
              <a:t>nq</a:t>
            </a:r>
            <a:endParaRPr lang="en-US" sz="4400" dirty="0" smtClean="0">
              <a:solidFill>
                <a:srgbClr val="002060"/>
              </a:solidFill>
              <a:latin typeface="SutonnyMJ" pitchFamily="2" charset="0"/>
            </a:endParaRPr>
          </a:p>
          <a:p>
            <a:r>
              <a:rPr lang="en-US" sz="4400" dirty="0" err="1" smtClean="0">
                <a:solidFill>
                  <a:schemeClr val="bg2">
                    <a:lumMod val="25000"/>
                  </a:schemeClr>
                </a:solidFill>
                <a:latin typeface="SutonnyMJ" pitchFamily="2" charset="0"/>
              </a:rPr>
              <a:t>Kw¤úDUv‡ii</a:t>
            </a: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2">
                    <a:lumMod val="25000"/>
                  </a:schemeClr>
                </a:solidFill>
                <a:latin typeface="SutonnyMJ" pitchFamily="2" charset="0"/>
              </a:rPr>
              <a:t>GKwU</a:t>
            </a: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SutonnyMJ" pitchFamily="2" charset="0"/>
              </a:rPr>
              <a:t> Ask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SutonnyMJ" pitchFamily="2" charset="0"/>
            </a:endParaRPr>
          </a:p>
        </p:txBody>
      </p:sp>
      <p:pic>
        <p:nvPicPr>
          <p:cNvPr id="1026" name="Picture 2" descr="C:\Users\BBC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752600"/>
            <a:ext cx="38862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762000"/>
            <a:ext cx="32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SutonnyMJ" pitchFamily="2" charset="0"/>
              </a:rPr>
              <a:t>Kx</a:t>
            </a:r>
            <a:r>
              <a:rPr lang="en-US" sz="8800" dirty="0" smtClean="0">
                <a:latin typeface="SutonnyMJ" pitchFamily="2" charset="0"/>
              </a:rPr>
              <a:t>-‡</a:t>
            </a:r>
            <a:r>
              <a:rPr lang="en-US" sz="8800" dirty="0" err="1" smtClean="0">
                <a:latin typeface="SutonnyMJ" pitchFamily="2" charset="0"/>
              </a:rPr>
              <a:t>evW</a:t>
            </a:r>
            <a:r>
              <a:rPr lang="en-US" sz="8800" dirty="0" smtClean="0">
                <a:latin typeface="SutonnyMJ" pitchFamily="2" charset="0"/>
              </a:rPr>
              <a:t>©</a:t>
            </a:r>
            <a:endParaRPr lang="en-US" sz="8800" dirty="0">
              <a:latin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5334000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SutonnyMJ" pitchFamily="2" charset="0"/>
              </a:rPr>
              <a:t>Kx</a:t>
            </a:r>
            <a:r>
              <a:rPr lang="en-US" sz="3200" dirty="0" smtClean="0">
                <a:latin typeface="SutonnyMJ" pitchFamily="2" charset="0"/>
              </a:rPr>
              <a:t>-‡</a:t>
            </a:r>
            <a:r>
              <a:rPr lang="en-US" sz="3200" dirty="0" err="1" smtClean="0">
                <a:latin typeface="SutonnyMJ" pitchFamily="2" charset="0"/>
              </a:rPr>
              <a:t>evW</a:t>
            </a:r>
            <a:r>
              <a:rPr lang="en-US" sz="3200" dirty="0" smtClean="0">
                <a:latin typeface="SutonnyMJ" pitchFamily="2" charset="0"/>
              </a:rPr>
              <a:t>© </a:t>
            </a:r>
            <a:r>
              <a:rPr lang="en-US" sz="3200" dirty="0" err="1" smtClean="0">
                <a:latin typeface="SutonnyMJ" pitchFamily="2" charset="0"/>
              </a:rPr>
              <a:t>GKwU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nvW©Iq¨vi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wWfvBm</a:t>
            </a:r>
            <a:endParaRPr lang="en-US" sz="3200" dirty="0" smtClean="0">
              <a:latin typeface="SutonnyMJ" pitchFamily="2" charset="0"/>
            </a:endParaRPr>
          </a:p>
          <a:p>
            <a:r>
              <a:rPr lang="en-US" sz="3200" dirty="0" err="1" smtClean="0">
                <a:latin typeface="SutonnyMJ" pitchFamily="2" charset="0"/>
              </a:rPr>
              <a:t>GwU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Øviv</a:t>
            </a:r>
            <a:r>
              <a:rPr lang="en-US" sz="3200" dirty="0" smtClean="0">
                <a:latin typeface="SutonnyMJ" pitchFamily="2" charset="0"/>
              </a:rPr>
              <a:t>  †</a:t>
            </a:r>
            <a:r>
              <a:rPr lang="en-US" sz="3200" dirty="0" err="1" smtClean="0">
                <a:latin typeface="SutonnyMJ" pitchFamily="2" charset="0"/>
              </a:rPr>
              <a:t>jLv‡jwLi</a:t>
            </a:r>
            <a:r>
              <a:rPr lang="en-US" sz="3200" dirty="0" smtClean="0">
                <a:latin typeface="SutonnyMJ" pitchFamily="2" charset="0"/>
              </a:rPr>
              <a:t>  </a:t>
            </a:r>
            <a:r>
              <a:rPr lang="en-US" sz="3200" dirty="0" err="1" smtClean="0">
                <a:latin typeface="SutonnyMJ" pitchFamily="2" charset="0"/>
              </a:rPr>
              <a:t>KvR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Kiv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nq</a:t>
            </a:r>
            <a:endParaRPr lang="en-US" sz="3200" dirty="0">
              <a:latin typeface="SutonnyMJ" pitchFamily="2" charset="0"/>
            </a:endParaRP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09800"/>
            <a:ext cx="6747116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BC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2443163"/>
            <a:ext cx="5181600" cy="32718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0" y="304800"/>
            <a:ext cx="3962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latin typeface="SutonnyMJ" pitchFamily="2" charset="0"/>
              </a:rPr>
              <a:t>gvDm</a:t>
            </a:r>
            <a:endParaRPr lang="en-US" sz="13800" dirty="0">
              <a:latin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5791200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SutonnyMJ" pitchFamily="2" charset="0"/>
              </a:rPr>
              <a:t>GwU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GKwU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wb‡`©kK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hš</a:t>
            </a:r>
            <a:r>
              <a:rPr lang="en-US" sz="2800" dirty="0" smtClean="0">
                <a:latin typeface="SutonnyMJ" pitchFamily="2" charset="0"/>
              </a:rPr>
              <a:t>¿ </a:t>
            </a:r>
          </a:p>
          <a:p>
            <a:r>
              <a:rPr lang="en-US" sz="2800" dirty="0" err="1" smtClean="0">
                <a:latin typeface="SutonnyMJ" pitchFamily="2" charset="0"/>
              </a:rPr>
              <a:t>Bu`y‡ii</a:t>
            </a:r>
            <a:r>
              <a:rPr lang="en-US" sz="2800" dirty="0" smtClean="0">
                <a:latin typeface="SutonnyMJ" pitchFamily="2" charset="0"/>
              </a:rPr>
              <a:t>  </a:t>
            </a:r>
            <a:r>
              <a:rPr lang="en-US" sz="2800" dirty="0" err="1" smtClean="0">
                <a:latin typeface="SutonnyMJ" pitchFamily="2" charset="0"/>
              </a:rPr>
              <a:t>g‡Zv</a:t>
            </a:r>
            <a:r>
              <a:rPr lang="en-US" sz="2800" dirty="0" smtClean="0">
                <a:latin typeface="SutonnyMJ" pitchFamily="2" charset="0"/>
              </a:rPr>
              <a:t> †`L‡Z </a:t>
            </a:r>
            <a:r>
              <a:rPr lang="en-US" sz="2800" dirty="0" err="1" smtClean="0">
                <a:latin typeface="SutonnyMJ" pitchFamily="2" charset="0"/>
              </a:rPr>
              <a:t>ZvB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Îi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bvg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</a:rPr>
              <a:t>gvDm</a:t>
            </a:r>
            <a:endParaRPr lang="en-US" sz="2800" dirty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BC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438400"/>
            <a:ext cx="3276600" cy="2362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71800" y="381000"/>
            <a:ext cx="281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latin typeface="SutonnyMJ" pitchFamily="2" charset="0"/>
              </a:rPr>
              <a:t>wcÖ›Uvi</a:t>
            </a:r>
            <a:endParaRPr lang="en-US" sz="9600" dirty="0">
              <a:latin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54864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SutonnyMJ" pitchFamily="2" charset="0"/>
              </a:rPr>
              <a:t>GwU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AvDU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cyU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wWfvBm</a:t>
            </a:r>
            <a:endParaRPr lang="en-US" dirty="0" smtClean="0">
              <a:latin typeface="SutonnyMJ" pitchFamily="2" charset="0"/>
            </a:endParaRPr>
          </a:p>
          <a:p>
            <a:r>
              <a:rPr lang="en-US" dirty="0" err="1" smtClean="0">
                <a:latin typeface="SutonnyMJ" pitchFamily="2" charset="0"/>
              </a:rPr>
              <a:t>Kw¤úDUv‡ii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hveZxq</a:t>
            </a:r>
            <a:r>
              <a:rPr lang="en-US" dirty="0" smtClean="0">
                <a:latin typeface="SutonnyMJ" pitchFamily="2" charset="0"/>
              </a:rPr>
              <a:t>  </a:t>
            </a:r>
            <a:r>
              <a:rPr lang="en-US" dirty="0" err="1" smtClean="0">
                <a:latin typeface="SutonnyMJ" pitchFamily="2" charset="0"/>
              </a:rPr>
              <a:t>KvR</a:t>
            </a:r>
            <a:r>
              <a:rPr lang="en-US" dirty="0" smtClean="0">
                <a:latin typeface="SutonnyMJ" pitchFamily="2" charset="0"/>
              </a:rPr>
              <a:t>  </a:t>
            </a:r>
            <a:r>
              <a:rPr lang="en-US" dirty="0" err="1" smtClean="0">
                <a:latin typeface="SutonnyMJ" pitchFamily="2" charset="0"/>
              </a:rPr>
              <a:t>wcÖ›U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AvKv‡i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ei</a:t>
            </a:r>
            <a:r>
              <a:rPr lang="en-US" dirty="0" smtClean="0">
                <a:latin typeface="SutonnyMJ" pitchFamily="2" charset="0"/>
              </a:rPr>
              <a:t>  </a:t>
            </a:r>
            <a:r>
              <a:rPr lang="en-US" dirty="0" err="1" smtClean="0">
                <a:latin typeface="SutonnyMJ" pitchFamily="2" charset="0"/>
              </a:rPr>
              <a:t>K‡i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bIqv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nq</a:t>
            </a:r>
            <a:endParaRPr lang="en-US" dirty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BC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7575" y="2405063"/>
            <a:ext cx="2228850" cy="20478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0" y="838200"/>
            <a:ext cx="281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latin typeface="SutonnyMJ" pitchFamily="2" charset="0"/>
              </a:rPr>
              <a:t>wmwcI</a:t>
            </a:r>
            <a:endParaRPr lang="en-US" sz="9600" dirty="0">
              <a:latin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4876800"/>
            <a:ext cx="61722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utonnyMJ" pitchFamily="2" charset="0"/>
              </a:rPr>
              <a:t>wmwcI</a:t>
            </a:r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utonnyMJ" pitchFamily="2" charset="0"/>
              </a:rPr>
              <a:t>Îi</a:t>
            </a:r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utonnyMJ" pitchFamily="2" charset="0"/>
              </a:rPr>
              <a:t>c~b</a:t>
            </a:r>
            <a:r>
              <a:rPr lang="en-US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utonnyMJ" pitchFamily="2" charset="0"/>
              </a:rPr>
              <a:t>© A_©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</a:rPr>
              <a:t>wm- †</a:t>
            </a:r>
            <a:r>
              <a:rPr lang="en-US" sz="3200" dirty="0" err="1" smtClean="0">
                <a:solidFill>
                  <a:srgbClr val="FF0000"/>
                </a:solidFill>
                <a:latin typeface="SutonnyMJ" pitchFamily="2" charset="0"/>
              </a:rPr>
              <a:t>m›Uvj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</a:rPr>
              <a:t> , </a:t>
            </a:r>
            <a:r>
              <a:rPr lang="en-US" sz="3200" dirty="0" err="1" smtClean="0">
                <a:solidFill>
                  <a:srgbClr val="FF0000"/>
                </a:solidFill>
                <a:latin typeface="SutonnyMJ" pitchFamily="2" charset="0"/>
              </a:rPr>
              <a:t>wc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</a:rPr>
              <a:t>- </a:t>
            </a:r>
            <a:r>
              <a:rPr lang="en-US" sz="3200" dirty="0" err="1" smtClean="0">
                <a:solidFill>
                  <a:srgbClr val="FF0000"/>
                </a:solidFill>
                <a:latin typeface="SutonnyMJ" pitchFamily="2" charset="0"/>
              </a:rPr>
              <a:t>cÖ‡mwms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</a:rPr>
              <a:t> , I- </a:t>
            </a:r>
            <a:r>
              <a:rPr lang="en-US" sz="3200" dirty="0" err="1" smtClean="0">
                <a:solidFill>
                  <a:srgbClr val="FF0000"/>
                </a:solidFill>
                <a:latin typeface="SutonnyMJ" pitchFamily="2" charset="0"/>
              </a:rPr>
              <a:t>BDwbU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</a:p>
          <a:p>
            <a:r>
              <a:rPr lang="en-US" dirty="0" smtClean="0">
                <a:latin typeface="SutonnyMJ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BBC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81000"/>
            <a:ext cx="2667000" cy="2057400"/>
          </a:xfrm>
          <a:prstGeom prst="rect">
            <a:avLst/>
          </a:prstGeom>
          <a:noFill/>
        </p:spPr>
      </p:pic>
      <p:pic>
        <p:nvPicPr>
          <p:cNvPr id="4" name="Picture 2" descr="C:\Users\BBC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590800"/>
            <a:ext cx="2971800" cy="1219200"/>
          </a:xfrm>
          <a:prstGeom prst="rect">
            <a:avLst/>
          </a:prstGeom>
          <a:noFill/>
        </p:spPr>
      </p:pic>
      <p:pic>
        <p:nvPicPr>
          <p:cNvPr id="6" name="Picture 2" descr="C:\Users\BBC\Desktop\inde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457200"/>
            <a:ext cx="2228850" cy="2047875"/>
          </a:xfrm>
          <a:prstGeom prst="rect">
            <a:avLst/>
          </a:prstGeom>
          <a:noFill/>
        </p:spPr>
      </p:pic>
      <p:pic>
        <p:nvPicPr>
          <p:cNvPr id="1026" name="Picture 2" descr="C:\Users\BBC\Desktop\mos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1" y="2362201"/>
            <a:ext cx="1828800" cy="2057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66800" y="4648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SutonnyMJ" pitchFamily="2" charset="0"/>
              </a:rPr>
              <a:t>Dc‡ii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K‡qKwU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wWfvBm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wb‡q</a:t>
            </a:r>
            <a:r>
              <a:rPr lang="en-US" dirty="0" smtClean="0">
                <a:latin typeface="SutonnyMJ" pitchFamily="2" charset="0"/>
              </a:rPr>
              <a:t>  </a:t>
            </a:r>
            <a:r>
              <a:rPr lang="en-US" dirty="0" err="1" smtClean="0">
                <a:latin typeface="SutonnyMJ" pitchFamily="2" charset="0"/>
              </a:rPr>
              <a:t>GKwU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</a:rPr>
              <a:t> </a:t>
            </a:r>
            <a:endParaRPr lang="en-US" dirty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371600"/>
            <a:ext cx="8229600" cy="1143000"/>
          </a:xfrm>
        </p:spPr>
        <p:txBody>
          <a:bodyPr>
            <a:noAutofit/>
          </a:bodyPr>
          <a:lstStyle/>
          <a:p>
            <a:r>
              <a:rPr lang="en-US" sz="13800" dirty="0" smtClean="0">
                <a:latin typeface="SutonnyMJ" pitchFamily="2" charset="0"/>
              </a:rPr>
              <a:t>`</a:t>
            </a:r>
            <a:r>
              <a:rPr lang="en-US" sz="13800" dirty="0" err="1" smtClean="0">
                <a:latin typeface="SutonnyMJ" pitchFamily="2" charset="0"/>
              </a:rPr>
              <a:t>jxq</a:t>
            </a:r>
            <a:r>
              <a:rPr lang="en-US" sz="13800" dirty="0" smtClean="0">
                <a:latin typeface="SutonnyMJ" pitchFamily="2" charset="0"/>
              </a:rPr>
              <a:t>  </a:t>
            </a:r>
            <a:r>
              <a:rPr lang="en-US" sz="13800" dirty="0" err="1" smtClean="0">
                <a:latin typeface="SutonnyMJ" pitchFamily="2" charset="0"/>
              </a:rPr>
              <a:t>KvR</a:t>
            </a:r>
            <a:endParaRPr lang="en-US" sz="1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352800"/>
            <a:ext cx="8229600" cy="12192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SutonnyMJ" pitchFamily="2" charset="0"/>
              </a:rPr>
              <a:t>cÖ‡Z¨K</a:t>
            </a:r>
            <a:r>
              <a:rPr lang="en-US" sz="3600" dirty="0" smtClean="0">
                <a:latin typeface="SutonnyMJ" pitchFamily="2" charset="0"/>
              </a:rPr>
              <a:t> `j </a:t>
            </a:r>
            <a:r>
              <a:rPr lang="en-US" sz="3600" dirty="0" err="1" smtClean="0">
                <a:latin typeface="SutonnyMJ" pitchFamily="2" charset="0"/>
              </a:rPr>
              <a:t>Kgc‡ÿ</a:t>
            </a:r>
            <a:r>
              <a:rPr lang="en-US" sz="3600" dirty="0" smtClean="0">
                <a:latin typeface="SutonnyMJ" pitchFamily="2" charset="0"/>
              </a:rPr>
              <a:t> 8 </a:t>
            </a:r>
            <a:r>
              <a:rPr lang="en-US" sz="3600" dirty="0" err="1" smtClean="0">
                <a:latin typeface="SutonnyMJ" pitchFamily="2" charset="0"/>
              </a:rPr>
              <a:t>wU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K‡i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nvW©Iq¨v‡ii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bvg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wjL</a:t>
            </a:r>
            <a:r>
              <a:rPr lang="en-US" sz="3600" dirty="0" smtClean="0">
                <a:latin typeface="SutonnyMJ" pitchFamily="2" charset="0"/>
              </a:rPr>
              <a:t>  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1143000"/>
          </a:xfrm>
        </p:spPr>
        <p:txBody>
          <a:bodyPr>
            <a:noAutofit/>
          </a:bodyPr>
          <a:lstStyle/>
          <a:p>
            <a:r>
              <a:rPr lang="en-US" sz="11500" dirty="0" err="1" smtClean="0">
                <a:latin typeface="SutonnyMJ" pitchFamily="2" charset="0"/>
              </a:rPr>
              <a:t>g~j¨vqb</a:t>
            </a:r>
            <a:endParaRPr lang="en-US" sz="11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581400"/>
            <a:ext cx="8229600" cy="2057400"/>
          </a:xfrm>
        </p:spPr>
        <p:txBody>
          <a:bodyPr/>
          <a:lstStyle/>
          <a:p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2wU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nvW©Iq¨vi</a:t>
            </a:r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wWfvBm</a:t>
            </a:r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Gi</a:t>
            </a:r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bvg</a:t>
            </a:r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ej</a:t>
            </a:r>
            <a:endParaRPr lang="en-US" sz="4000" dirty="0" smtClean="0">
              <a:solidFill>
                <a:srgbClr val="0070C0"/>
              </a:solidFill>
              <a:latin typeface="SutonnyMJ" pitchFamily="2" charset="0"/>
            </a:endParaRPr>
          </a:p>
          <a:p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‡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</a:rPr>
              <a:t>jLv‡jwLi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</a:rPr>
              <a:t>KvR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</a:rPr>
              <a:t>Kiv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</a:rPr>
              <a:t>nq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 †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</a:rPr>
              <a:t>Kvb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</a:rPr>
              <a:t>wWfvB‡mi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SutonnyMJ" pitchFamily="2" charset="0"/>
              </a:rPr>
              <a:t>Øviv</a:t>
            </a:r>
            <a:r>
              <a:rPr lang="en-US" sz="4000" dirty="0" smtClean="0">
                <a:solidFill>
                  <a:srgbClr val="7030A0"/>
                </a:solidFill>
                <a:latin typeface="SutonnyMJ" pitchFamily="2" charset="0"/>
              </a:rPr>
              <a:t>   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latin typeface="SutonnyMJ" pitchFamily="2" charset="0"/>
              </a:rPr>
              <a:t>evwoi</a:t>
            </a:r>
            <a:r>
              <a:rPr lang="en-US" sz="8800" dirty="0" smtClean="0">
                <a:latin typeface="SutonnyMJ" pitchFamily="2" charset="0"/>
              </a:rPr>
              <a:t> </a:t>
            </a:r>
            <a:r>
              <a:rPr lang="en-US" sz="8800" dirty="0" err="1" smtClean="0">
                <a:latin typeface="SutonnyMJ" pitchFamily="2" charset="0"/>
              </a:rPr>
              <a:t>KvR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276600"/>
            <a:ext cx="8229600" cy="19812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2wU 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nvW©Iq¨vi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wWfvB‡mi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myweav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I 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Amyweav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¸‡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jv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wj‡L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wb‡q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SutonnyMJ" pitchFamily="2" charset="0"/>
              </a:rPr>
              <a:t>Avm‡e</a:t>
            </a:r>
            <a:r>
              <a:rPr lang="en-US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124200"/>
            <a:ext cx="8229600" cy="4525963"/>
          </a:xfrm>
        </p:spPr>
        <p:txBody>
          <a:bodyPr/>
          <a:lstStyle/>
          <a:p>
            <a:r>
              <a:rPr lang="en-US" dirty="0" err="1" smtClean="0">
                <a:latin typeface="SutonnyMJ" pitchFamily="2" charset="0"/>
              </a:rPr>
              <a:t>AvR‡Ki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g‡Zv</a:t>
            </a:r>
            <a:r>
              <a:rPr lang="en-US" dirty="0" smtClean="0">
                <a:latin typeface="SutonnyMJ" pitchFamily="2" charset="0"/>
              </a:rPr>
              <a:t> GB </a:t>
            </a:r>
            <a:r>
              <a:rPr lang="en-US" dirty="0" err="1" smtClean="0">
                <a:latin typeface="SutonnyMJ" pitchFamily="2" charset="0"/>
              </a:rPr>
              <a:t>ch©šÍ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mevB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fv‡jv</a:t>
            </a:r>
            <a:r>
              <a:rPr lang="en-US" dirty="0" smtClean="0">
                <a:latin typeface="SutonnyMJ" pitchFamily="2" charset="0"/>
              </a:rPr>
              <a:t> _</a:t>
            </a:r>
            <a:r>
              <a:rPr lang="en-US" dirty="0" err="1" smtClean="0">
                <a:latin typeface="SutonnyMJ" pitchFamily="2" charset="0"/>
              </a:rPr>
              <a:t>v‡Kv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29540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latin typeface="SutonnyMJ" pitchFamily="2" charset="0"/>
              </a:rPr>
              <a:t>ab¨ev</a:t>
            </a:r>
            <a:r>
              <a:rPr lang="en-US" sz="8000" dirty="0" smtClean="0">
                <a:latin typeface="SutonnyMJ" pitchFamily="2" charset="0"/>
              </a:rPr>
              <a:t>`</a:t>
            </a:r>
            <a:endParaRPr lang="en-US" sz="8000" dirty="0"/>
          </a:p>
        </p:txBody>
      </p:sp>
      <p:pic>
        <p:nvPicPr>
          <p:cNvPr id="5" name="Picture 4" descr="Tuli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4648200"/>
            <a:ext cx="3505200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228</Words>
  <Application>Microsoft Office PowerPoint</Application>
  <PresentationFormat>On-screen Show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¯^vMZg</vt:lpstr>
      <vt:lpstr>cwiwPwZt</vt:lpstr>
      <vt:lpstr>cvV †Nvlbv</vt:lpstr>
      <vt:lpstr>wkLb dj</vt:lpstr>
      <vt:lpstr>we¯ÍvwiZ Av‡jvPbv</vt:lpstr>
      <vt:lpstr>Slide 6</vt:lpstr>
      <vt:lpstr>Slide 7</vt:lpstr>
      <vt:lpstr>Slide 8</vt:lpstr>
      <vt:lpstr>Slide 9</vt:lpstr>
      <vt:lpstr>Slide 10</vt:lpstr>
      <vt:lpstr>Slide 11</vt:lpstr>
      <vt:lpstr>`jxq  KvR</vt:lpstr>
      <vt:lpstr>g~j¨vqb</vt:lpstr>
      <vt:lpstr>evwoi KvR</vt:lpstr>
      <vt:lpstr>ab¨ev`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BBC</dc:creator>
  <cp:lastModifiedBy>Borhan.</cp:lastModifiedBy>
  <cp:revision>402</cp:revision>
  <dcterms:created xsi:type="dcterms:W3CDTF">2013-07-01T03:37:28Z</dcterms:created>
  <dcterms:modified xsi:type="dcterms:W3CDTF">2013-07-08T06:58:20Z</dcterms:modified>
</cp:coreProperties>
</file>